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8941D3-1200-300F-2A79-3422DD0A704E}" name="Gaurav Dhumatker" initials="GD" userId="af5dbee90dff696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4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71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0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07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36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12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81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8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1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0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3BAED8-5FBE-495F-8A9B-DAA35DA404E9}" type="datetimeFigureOut">
              <a:rPr lang="en-IN" smtClean="0"/>
              <a:t>30-09-2022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3E0F9CD-B176-409A-8D20-3C0AF2B277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71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CF3A-EC7F-D7D8-87EF-6DAB0159F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NETRASAGAR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4F326-AE9C-03FF-E023-B4285E824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App for Fisheries </a:t>
            </a:r>
            <a:r>
              <a:rPr lang="en-IN" dirty="0" err="1"/>
              <a:t>personel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5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REPORTS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Summary of fish pass issued and fish catch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56B57-48C3-ADBE-170D-69017F04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90" y="0"/>
            <a:ext cx="233500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1DAF06-08A5-EE35-2E69-F50BBC63CE92}"/>
              </a:ext>
            </a:extLst>
          </p:cNvPr>
          <p:cNvSpPr txBox="1"/>
          <p:nvPr/>
        </p:nvSpPr>
        <p:spPr>
          <a:xfrm>
            <a:off x="9026305" y="287515"/>
            <a:ext cx="19832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time period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80FC5F-79E4-A012-F09E-5C78D05E594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008883" y="472181"/>
            <a:ext cx="101742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57A631-52E7-5722-6898-3DBD769D6F46}"/>
              </a:ext>
            </a:extLst>
          </p:cNvPr>
          <p:cNvSpPr txBox="1"/>
          <p:nvPr/>
        </p:nvSpPr>
        <p:spPr>
          <a:xfrm>
            <a:off x="9026305" y="1921873"/>
            <a:ext cx="19832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Reports for selected period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2EB1F1-AC6D-17FD-EEFD-A473E3FE5E9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25103" y="1123837"/>
            <a:ext cx="1301202" cy="11212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D9BCE6-D955-C39A-EF68-48BC0298EFF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525407" y="2245039"/>
            <a:ext cx="1500898" cy="4245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F86A5-86E4-DEC6-59B5-397FE52C684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20000" y="2245039"/>
            <a:ext cx="1406305" cy="302064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4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CREW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List of crew in Netrasagar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CEB71-E7DD-1225-5289-E81B8BBC0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301" y="863601"/>
            <a:ext cx="2304573" cy="51212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E774A-6797-7061-9DE0-244B5ACB87B4}"/>
              </a:ext>
            </a:extLst>
          </p:cNvPr>
          <p:cNvSpPr txBox="1"/>
          <p:nvPr/>
        </p:nvSpPr>
        <p:spPr>
          <a:xfrm>
            <a:off x="9141918" y="777765"/>
            <a:ext cx="1389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Display List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A8323F-5FDF-C2CF-BDF9-D30E1964489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671034" y="962431"/>
            <a:ext cx="470884" cy="2999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E95947-8FCC-1810-570A-E63088CC61EA}"/>
              </a:ext>
            </a:extLst>
          </p:cNvPr>
          <p:cNvSpPr txBox="1"/>
          <p:nvPr/>
        </p:nvSpPr>
        <p:spPr>
          <a:xfrm>
            <a:off x="9336361" y="5027765"/>
            <a:ext cx="14787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Next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D69CD-41E3-A44E-8FE1-FF0D7D94FAC8}"/>
              </a:ext>
            </a:extLst>
          </p:cNvPr>
          <p:cNvSpPr txBox="1"/>
          <p:nvPr/>
        </p:nvSpPr>
        <p:spPr>
          <a:xfrm>
            <a:off x="9141918" y="1645569"/>
            <a:ext cx="19149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to view / Edit crew details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1C8D9-5A83-B565-F952-642E21528973}"/>
              </a:ext>
            </a:extLst>
          </p:cNvPr>
          <p:cNvSpPr txBox="1"/>
          <p:nvPr/>
        </p:nvSpPr>
        <p:spPr>
          <a:xfrm>
            <a:off x="3878317" y="1123837"/>
            <a:ext cx="192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Search with Name or </a:t>
            </a:r>
            <a:r>
              <a:rPr lang="en-IN" dirty="0" err="1"/>
              <a:t>Addhar</a:t>
            </a:r>
            <a:r>
              <a:rPr lang="en-IN" dirty="0"/>
              <a:t> 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1CD67-D9BC-6A3C-EF75-8758D8150709}"/>
              </a:ext>
            </a:extLst>
          </p:cNvPr>
          <p:cNvSpPr txBox="1"/>
          <p:nvPr/>
        </p:nvSpPr>
        <p:spPr>
          <a:xfrm>
            <a:off x="4319753" y="5355688"/>
            <a:ext cx="16490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New Crew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07BBF-836C-6D57-BA64-DC6E20EE2EC9}"/>
              </a:ext>
            </a:extLst>
          </p:cNvPr>
          <p:cNvSpPr txBox="1"/>
          <p:nvPr/>
        </p:nvSpPr>
        <p:spPr>
          <a:xfrm>
            <a:off x="4193629" y="4528454"/>
            <a:ext cx="17552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Previous Page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D67EAB-CF9D-C1DD-1D14-730A3E49A7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948857" y="4713120"/>
            <a:ext cx="604343" cy="4320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A4CA50-B967-78F9-2995-77B8C444D17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671033" y="5212431"/>
            <a:ext cx="665328" cy="179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4B99C9-FD5E-197F-2A6A-271DB4FD80B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01829" y="1258177"/>
            <a:ext cx="751371" cy="1888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E8B45-D31B-D24A-3F18-C7526501D30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435590" y="1645569"/>
            <a:ext cx="706328" cy="323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387056-B955-021F-5C6F-20E01E6596E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968837" y="5508517"/>
            <a:ext cx="584363" cy="318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4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CREW - ADD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Add new crew to Netrasagar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F88-1839-1591-4BE1-9B7D9F2D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861" y="864108"/>
            <a:ext cx="6611886" cy="5368526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chemeClr val="tx1"/>
                </a:solidFill>
              </a:rPr>
              <a:t>CREW NAME – Name of person</a:t>
            </a:r>
          </a:p>
          <a:p>
            <a:r>
              <a:rPr lang="en-IN" dirty="0">
                <a:solidFill>
                  <a:schemeClr val="tx1"/>
                </a:solidFill>
              </a:rPr>
              <a:t>ADDRESS – 3 lines of persons residential address</a:t>
            </a:r>
          </a:p>
          <a:p>
            <a:r>
              <a:rPr lang="en-IN" dirty="0">
                <a:solidFill>
                  <a:schemeClr val="tx1"/>
                </a:solidFill>
              </a:rPr>
              <a:t>VALIDTY DATE – It gets automatically updated to end of fishing season i.e. 31</a:t>
            </a:r>
            <a:r>
              <a:rPr lang="en-IN" baseline="30000" dirty="0">
                <a:solidFill>
                  <a:schemeClr val="tx1"/>
                </a:solidFill>
              </a:rPr>
              <a:t>st</a:t>
            </a:r>
            <a:r>
              <a:rPr lang="en-IN" dirty="0">
                <a:solidFill>
                  <a:schemeClr val="tx1"/>
                </a:solidFill>
              </a:rPr>
              <a:t> May</a:t>
            </a:r>
          </a:p>
          <a:p>
            <a:r>
              <a:rPr lang="en-IN" dirty="0">
                <a:solidFill>
                  <a:schemeClr val="tx1"/>
                </a:solidFill>
              </a:rPr>
              <a:t>JETTY – Select JETTY / PORT</a:t>
            </a:r>
          </a:p>
          <a:p>
            <a:r>
              <a:rPr lang="en-IN" dirty="0">
                <a:solidFill>
                  <a:schemeClr val="tx1"/>
                </a:solidFill>
              </a:rPr>
              <a:t>VESSEL – Select Vessel on which person will be employed</a:t>
            </a:r>
          </a:p>
          <a:p>
            <a:r>
              <a:rPr lang="en-IN" dirty="0">
                <a:solidFill>
                  <a:schemeClr val="tx1"/>
                </a:solidFill>
              </a:rPr>
              <a:t>STATE – Persons residential State</a:t>
            </a:r>
          </a:p>
          <a:p>
            <a:r>
              <a:rPr lang="en-IN" dirty="0">
                <a:solidFill>
                  <a:schemeClr val="tx1"/>
                </a:solidFill>
              </a:rPr>
              <a:t>DATE OF BIRTH – persons Date of Birth</a:t>
            </a:r>
          </a:p>
          <a:p>
            <a:r>
              <a:rPr lang="en-IN" dirty="0">
                <a:solidFill>
                  <a:schemeClr val="tx1"/>
                </a:solidFill>
              </a:rPr>
              <a:t>AGE – Automatically calculated depending on Date of Birth</a:t>
            </a:r>
          </a:p>
          <a:p>
            <a:r>
              <a:rPr lang="en-IN" dirty="0">
                <a:solidFill>
                  <a:schemeClr val="tx1"/>
                </a:solidFill>
              </a:rPr>
              <a:t>HEIGHT IN CM – Enter height of person in centimeters</a:t>
            </a:r>
          </a:p>
          <a:p>
            <a:r>
              <a:rPr lang="en-IN" dirty="0">
                <a:solidFill>
                  <a:schemeClr val="tx1"/>
                </a:solidFill>
              </a:rPr>
              <a:t>MOBILE NO. – Mobile number of person</a:t>
            </a:r>
          </a:p>
          <a:p>
            <a:r>
              <a:rPr lang="en-IN" dirty="0">
                <a:solidFill>
                  <a:schemeClr val="tx1"/>
                </a:solidFill>
              </a:rPr>
              <a:t>AADHAR NO. – Aadhar card number of person</a:t>
            </a:r>
          </a:p>
          <a:p>
            <a:r>
              <a:rPr lang="en-IN" dirty="0">
                <a:solidFill>
                  <a:schemeClr val="tx1"/>
                </a:solidFill>
              </a:rPr>
              <a:t>JOINING DATE – Date when person joined for work on vessel</a:t>
            </a:r>
          </a:p>
          <a:p>
            <a:r>
              <a:rPr lang="en-IN" dirty="0">
                <a:solidFill>
                  <a:schemeClr val="tx1"/>
                </a:solidFill>
              </a:rPr>
              <a:t>HEALTH CARD NO. – Health card number</a:t>
            </a:r>
          </a:p>
          <a:p>
            <a:r>
              <a:rPr lang="en-IN" dirty="0">
                <a:solidFill>
                  <a:schemeClr val="tx1"/>
                </a:solidFill>
              </a:rPr>
              <a:t>DATE – Health card issue date</a:t>
            </a:r>
          </a:p>
          <a:p>
            <a:r>
              <a:rPr lang="en-IN" dirty="0">
                <a:solidFill>
                  <a:schemeClr val="tx1"/>
                </a:solidFill>
              </a:rPr>
              <a:t>IDENTIFICATION MARK – Any identification mark on persons body.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54B61-71EF-2D51-642B-21FB5131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747" y="0"/>
            <a:ext cx="155080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05640-DC5C-2C3B-6F12-7E24101B3943}"/>
              </a:ext>
            </a:extLst>
          </p:cNvPr>
          <p:cNvSpPr txBox="1"/>
          <p:nvPr/>
        </p:nvSpPr>
        <p:spPr>
          <a:xfrm>
            <a:off x="7577959" y="137060"/>
            <a:ext cx="25119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Scan Aadhar Card to get persons details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C57930-3404-9180-5D2F-05D8ADCC836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0089931" y="270471"/>
            <a:ext cx="704193" cy="1897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DCD553-BF55-A40F-6491-F873897F7AD9}"/>
              </a:ext>
            </a:extLst>
          </p:cNvPr>
          <p:cNvSpPr txBox="1"/>
          <p:nvPr/>
        </p:nvSpPr>
        <p:spPr>
          <a:xfrm>
            <a:off x="9096703" y="1277892"/>
            <a:ext cx="1697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Capture Photo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06B332-9E5C-688F-20C3-A6BED98AF22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794124" y="1462558"/>
            <a:ext cx="998483" cy="14367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14BDFB-B843-4444-FD1C-C85596884599}"/>
              </a:ext>
            </a:extLst>
          </p:cNvPr>
          <p:cNvSpPr txBox="1"/>
          <p:nvPr/>
        </p:nvSpPr>
        <p:spPr>
          <a:xfrm>
            <a:off x="8891752" y="834381"/>
            <a:ext cx="13228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View Photo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47EC72-31EF-C7AF-18E8-80D6A797914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214598" y="1019047"/>
            <a:ext cx="846965" cy="283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434644-85DC-3DE0-B463-C042D71D998B}"/>
              </a:ext>
            </a:extLst>
          </p:cNvPr>
          <p:cNvSpPr txBox="1"/>
          <p:nvPr/>
        </p:nvSpPr>
        <p:spPr>
          <a:xfrm>
            <a:off x="8219091" y="6402863"/>
            <a:ext cx="22919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SAVE CREW DETAILS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246BC7-88EF-5F72-99BA-15903AC7AB83}"/>
              </a:ext>
            </a:extLst>
          </p:cNvPr>
          <p:cNvSpPr txBox="1"/>
          <p:nvPr/>
        </p:nvSpPr>
        <p:spPr>
          <a:xfrm>
            <a:off x="8775874" y="5192622"/>
            <a:ext cx="17998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Capture Aadhar &amp; Address Proof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6295DE-AA5A-9053-8341-C4E18C26AF1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575747" y="5515788"/>
            <a:ext cx="107601" cy="2810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FB67A9-EF8F-AB41-BA51-BBE86C88FDA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575747" y="5515788"/>
            <a:ext cx="860390" cy="26401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D44E6F-C27C-28D3-955B-CFB2351C051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511075" y="6521567"/>
            <a:ext cx="283049" cy="659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6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VESSEL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BC3DD-7D21-FD47-E363-F136FCB84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15" y="1003667"/>
            <a:ext cx="2304573" cy="5121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FF714-5673-1E7A-4795-2C81F7E0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599" y="161323"/>
            <a:ext cx="2689102" cy="6693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2FC84-207F-76A1-7BA5-E72C41D7F4B8}"/>
              </a:ext>
            </a:extLst>
          </p:cNvPr>
          <p:cNvSpPr txBox="1"/>
          <p:nvPr/>
        </p:nvSpPr>
        <p:spPr>
          <a:xfrm>
            <a:off x="7502305" y="246943"/>
            <a:ext cx="1389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Display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3253E-0B97-0FF2-698B-658A4345C70A}"/>
              </a:ext>
            </a:extLst>
          </p:cNvPr>
          <p:cNvSpPr txBox="1"/>
          <p:nvPr/>
        </p:nvSpPr>
        <p:spPr>
          <a:xfrm>
            <a:off x="3688810" y="1613267"/>
            <a:ext cx="19149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to view vessel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12338-0703-F2DC-2808-6C6435DCE140}"/>
              </a:ext>
            </a:extLst>
          </p:cNvPr>
          <p:cNvSpPr txBox="1"/>
          <p:nvPr/>
        </p:nvSpPr>
        <p:spPr>
          <a:xfrm>
            <a:off x="3489435" y="481935"/>
            <a:ext cx="192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Search with Name or VRC 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ED887-5ECF-9791-C6F0-25AAB6923B9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12947" y="805101"/>
            <a:ext cx="451825" cy="56124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33808C-8330-5B2E-25AA-8668FD03762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603775" y="1713186"/>
            <a:ext cx="576308" cy="2232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E0E076-47A5-EE13-CBA8-C46ED8A7594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724299" y="616275"/>
            <a:ext cx="472730" cy="67802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65E92E-816C-7331-D5D7-E2A923F26A90}"/>
              </a:ext>
            </a:extLst>
          </p:cNvPr>
          <p:cNvSpPr txBox="1"/>
          <p:nvPr/>
        </p:nvSpPr>
        <p:spPr>
          <a:xfrm>
            <a:off x="4498025" y="4158727"/>
            <a:ext cx="14787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Next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3C618-7CE9-E105-9CE0-A0E52782D10A}"/>
              </a:ext>
            </a:extLst>
          </p:cNvPr>
          <p:cNvSpPr txBox="1"/>
          <p:nvPr/>
        </p:nvSpPr>
        <p:spPr>
          <a:xfrm>
            <a:off x="3548828" y="4775482"/>
            <a:ext cx="17552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Previous 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D7820B-27C3-44C6-1B46-5FF522E4282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304056" y="4960148"/>
            <a:ext cx="604343" cy="43208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6655B-D504-BAC7-0BE5-76A5F95556F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976809" y="4343393"/>
            <a:ext cx="1895439" cy="98220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289911-11B9-41F1-7CF9-8E2AD7C0B427}"/>
              </a:ext>
            </a:extLst>
          </p:cNvPr>
          <p:cNvSpPr txBox="1"/>
          <p:nvPr/>
        </p:nvSpPr>
        <p:spPr>
          <a:xfrm>
            <a:off x="5388999" y="6234637"/>
            <a:ext cx="23352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VESSEL DETAILS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7C3DA3-2EC4-277F-D761-A93A4A77972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724298" y="4635062"/>
            <a:ext cx="1308301" cy="17842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9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FISHING LICENCE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Renewal of fishing Licence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4BD7E-5EEF-E52F-2AE4-C3BBEC208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19" y="40559"/>
            <a:ext cx="1562902" cy="6817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F8B3E-785C-7B34-69F4-CA75716321A4}"/>
              </a:ext>
            </a:extLst>
          </p:cNvPr>
          <p:cNvSpPr txBox="1"/>
          <p:nvPr/>
        </p:nvSpPr>
        <p:spPr>
          <a:xfrm>
            <a:off x="7854402" y="3289235"/>
            <a:ext cx="18466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</a:t>
            </a:r>
            <a:r>
              <a:rPr lang="en-IN" dirty="0" err="1"/>
              <a:t>Reciept</a:t>
            </a:r>
            <a:r>
              <a:rPr lang="en-IN" dirty="0"/>
              <a:t> No.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9C4C25-0C36-A5FD-9510-60F86754CB0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115503" y="3473901"/>
            <a:ext cx="738899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CCC779-3948-1849-40A1-6F8F383746A2}"/>
              </a:ext>
            </a:extLst>
          </p:cNvPr>
          <p:cNvSpPr txBox="1"/>
          <p:nvPr/>
        </p:nvSpPr>
        <p:spPr>
          <a:xfrm>
            <a:off x="7854402" y="3750410"/>
            <a:ext cx="24562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</a:t>
            </a:r>
            <a:r>
              <a:rPr lang="en-IN" dirty="0" err="1"/>
              <a:t>Reciept</a:t>
            </a:r>
            <a:r>
              <a:rPr lang="en-IN" dirty="0"/>
              <a:t> 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5EDCC-B390-A25D-63F2-FCEB74155E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189075" y="3935076"/>
            <a:ext cx="665327" cy="179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609400-53F0-752C-08C4-10130F251F8C}"/>
              </a:ext>
            </a:extLst>
          </p:cNvPr>
          <p:cNvSpPr txBox="1"/>
          <p:nvPr/>
        </p:nvSpPr>
        <p:spPr>
          <a:xfrm>
            <a:off x="7854402" y="4161397"/>
            <a:ext cx="25729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</a:t>
            </a:r>
            <a:r>
              <a:rPr lang="en-IN" dirty="0" err="1"/>
              <a:t>Reciept</a:t>
            </a:r>
            <a:r>
              <a:rPr lang="en-IN" dirty="0"/>
              <a:t> Amount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B68D39-BCD1-871D-1819-39C41A4BCEF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810703" y="4119742"/>
            <a:ext cx="1043699" cy="22632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1679B4-BB75-4017-418F-353611FAA2F1}"/>
              </a:ext>
            </a:extLst>
          </p:cNvPr>
          <p:cNvSpPr txBox="1"/>
          <p:nvPr/>
        </p:nvSpPr>
        <p:spPr>
          <a:xfrm>
            <a:off x="7854402" y="4637944"/>
            <a:ext cx="24562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Payment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07E9FD-C532-612C-FC9C-51E1BFF2D9FB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68359" y="4455074"/>
            <a:ext cx="886043" cy="36753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F24EA0-2B7B-1E08-B3B8-436D81BFAABE}"/>
              </a:ext>
            </a:extLst>
          </p:cNvPr>
          <p:cNvSpPr txBox="1"/>
          <p:nvPr/>
        </p:nvSpPr>
        <p:spPr>
          <a:xfrm>
            <a:off x="7683097" y="235980"/>
            <a:ext cx="18466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Vessel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345625-3420-4E9C-BEBD-8D9C6AF83667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968359" y="336331"/>
            <a:ext cx="714738" cy="8431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AA3A63-36B4-C736-4433-6B2A827881E9}"/>
              </a:ext>
            </a:extLst>
          </p:cNvPr>
          <p:cNvSpPr txBox="1"/>
          <p:nvPr/>
        </p:nvSpPr>
        <p:spPr>
          <a:xfrm>
            <a:off x="7927974" y="5517139"/>
            <a:ext cx="18466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Upload Photo of receipt.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250EAD-8CBE-DFD4-2196-5BD2E97476E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189075" y="5840305"/>
            <a:ext cx="738899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7F6BA38-B821-E98F-85DD-DCD3B2D362F4}"/>
              </a:ext>
            </a:extLst>
          </p:cNvPr>
          <p:cNvSpPr txBox="1"/>
          <p:nvPr/>
        </p:nvSpPr>
        <p:spPr>
          <a:xfrm>
            <a:off x="3579798" y="5566573"/>
            <a:ext cx="18466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Update renewal of fishing licence.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0992C2-111A-AEDE-AE59-1DB62CEE302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426443" y="5889739"/>
            <a:ext cx="685305" cy="3231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2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741039-97E9-3271-90CE-4990AA1F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46" y="863790"/>
            <a:ext cx="2304573" cy="51212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FISHING PASS APPROVAL</a:t>
            </a:r>
            <a:br>
              <a:rPr lang="en-IN" dirty="0"/>
            </a:br>
            <a:br>
              <a:rPr lang="en-IN" dirty="0"/>
            </a:br>
            <a:r>
              <a:rPr lang="en-IN" sz="2800" dirty="0" err="1"/>
              <a:t>Approval</a:t>
            </a:r>
            <a:r>
              <a:rPr lang="en-IN" sz="2800" dirty="0"/>
              <a:t> of fishing pass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24EA0-2B7B-1E08-B3B8-436D81BFAABE}"/>
              </a:ext>
            </a:extLst>
          </p:cNvPr>
          <p:cNvSpPr txBox="1"/>
          <p:nvPr/>
        </p:nvSpPr>
        <p:spPr>
          <a:xfrm>
            <a:off x="9096116" y="1320085"/>
            <a:ext cx="26117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Pass to approve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345625-3420-4E9C-BEBD-8D9C6AF83667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8381378" y="1420436"/>
            <a:ext cx="714738" cy="8431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7F6BA38-B821-E98F-85DD-DCD3B2D362F4}"/>
              </a:ext>
            </a:extLst>
          </p:cNvPr>
          <p:cNvSpPr txBox="1"/>
          <p:nvPr/>
        </p:nvSpPr>
        <p:spPr>
          <a:xfrm>
            <a:off x="3965504" y="4684110"/>
            <a:ext cx="18466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Approve fishing pass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0992C2-111A-AEDE-AE59-1DB62CEE302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812149" y="5007276"/>
            <a:ext cx="685305" cy="3231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6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8748-3787-C4BF-237F-C7AB7060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C29F-A6B6-CBC0-C1D2-1D0F3285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app has following key features</a:t>
            </a:r>
          </a:p>
          <a:p>
            <a:r>
              <a:rPr lang="en-IN" dirty="0"/>
              <a:t>Issue fishing pass and Close pass on arrival of vessel</a:t>
            </a:r>
          </a:p>
          <a:p>
            <a:r>
              <a:rPr lang="en-IN" dirty="0"/>
              <a:t>Enter fish catch for each vessel</a:t>
            </a:r>
          </a:p>
          <a:p>
            <a:r>
              <a:rPr lang="en-IN" dirty="0"/>
              <a:t>View summary reports</a:t>
            </a:r>
          </a:p>
          <a:p>
            <a:r>
              <a:rPr lang="en-IN" dirty="0"/>
              <a:t>Add, Edit, View Crew details</a:t>
            </a:r>
          </a:p>
          <a:p>
            <a:r>
              <a:rPr lang="en-IN" dirty="0"/>
              <a:t>View vessel details</a:t>
            </a:r>
          </a:p>
          <a:p>
            <a:r>
              <a:rPr lang="en-IN" dirty="0"/>
              <a:t>Fish Licence renewal</a:t>
            </a:r>
          </a:p>
          <a:p>
            <a:r>
              <a:rPr lang="en-IN" dirty="0"/>
              <a:t>Approval of fishing pass applied from DOF PASS app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26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LOGIN</a:t>
            </a:r>
            <a:br>
              <a:rPr lang="en-IN" dirty="0"/>
            </a:br>
            <a:br>
              <a:rPr lang="en-IN" dirty="0"/>
            </a:br>
            <a:r>
              <a:rPr lang="en-IN" sz="2800" dirty="0" err="1"/>
              <a:t>Login</a:t>
            </a:r>
            <a:r>
              <a:rPr lang="en-IN" sz="2800" dirty="0"/>
              <a:t> into app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4EFFE-6A0D-F2FE-45A2-AD4C3EF59009}"/>
              </a:ext>
            </a:extLst>
          </p:cNvPr>
          <p:cNvSpPr txBox="1"/>
          <p:nvPr/>
        </p:nvSpPr>
        <p:spPr>
          <a:xfrm>
            <a:off x="8786648" y="2208924"/>
            <a:ext cx="20810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Login credentials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A2A6AB-8100-6C14-9779-39F8B49E5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51" y="863600"/>
            <a:ext cx="2304573" cy="512127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3B71AA-BE00-612A-EF4C-15B2CB75958F}"/>
              </a:ext>
            </a:extLst>
          </p:cNvPr>
          <p:cNvCxnSpPr>
            <a:stCxn id="6" idx="1"/>
          </p:cNvCxnSpPr>
          <p:nvPr/>
        </p:nvCxnSpPr>
        <p:spPr>
          <a:xfrm flipH="1">
            <a:off x="8145517" y="2393590"/>
            <a:ext cx="641131" cy="2445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F8A03B-834A-ACFF-3B61-DAEB7ECC5A65}"/>
              </a:ext>
            </a:extLst>
          </p:cNvPr>
          <p:cNvSpPr txBox="1"/>
          <p:nvPr/>
        </p:nvSpPr>
        <p:spPr>
          <a:xfrm>
            <a:off x="9427778" y="3239571"/>
            <a:ext cx="20810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Login into App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45DDD9-84EB-4BAC-21B6-F4B6F2BB84A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145517" y="3424237"/>
            <a:ext cx="1282261" cy="5749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156889-59BF-4563-9179-9996DCA60F75}"/>
              </a:ext>
            </a:extLst>
          </p:cNvPr>
          <p:cNvSpPr txBox="1"/>
          <p:nvPr/>
        </p:nvSpPr>
        <p:spPr>
          <a:xfrm>
            <a:off x="3824330" y="2788381"/>
            <a:ext cx="20810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to sign in automatically when app is opened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21A4B6-69A5-1CBB-1242-8BF7047C685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905379" y="3250046"/>
            <a:ext cx="1205817" cy="1555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ECA4E6-9CAF-D671-2BDB-2A68A954CE59}"/>
              </a:ext>
            </a:extLst>
          </p:cNvPr>
          <p:cNvSpPr txBox="1"/>
          <p:nvPr/>
        </p:nvSpPr>
        <p:spPr>
          <a:xfrm>
            <a:off x="9601199" y="4843032"/>
            <a:ext cx="20810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App Version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31FA29-FE1B-82B8-8888-BBD14BDD145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318938" y="5027698"/>
            <a:ext cx="1282261" cy="5749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5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OPTIONS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Select option like to issue fish pass, reports, fishing licence, etc.</a:t>
            </a: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E8FE522-7C10-8EC6-899E-B6D3DF7F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5793848" cy="5120640"/>
          </a:xfrm>
        </p:spPr>
        <p:txBody>
          <a:bodyPr/>
          <a:lstStyle/>
          <a:p>
            <a:r>
              <a:rPr lang="en-IN" dirty="0"/>
              <a:t>DEPARTURE – To issue fish pass toa vessel when it is going in sea for voyage.</a:t>
            </a:r>
          </a:p>
          <a:p>
            <a:r>
              <a:rPr lang="en-IN" dirty="0"/>
              <a:t>ARRIVAL – To close fish pass once vessel is returned from voyage. </a:t>
            </a:r>
          </a:p>
          <a:p>
            <a:r>
              <a:rPr lang="en-IN" dirty="0"/>
              <a:t>REPRINT PASS – Reprint Pass issued (works only on POS terminal)</a:t>
            </a:r>
          </a:p>
          <a:p>
            <a:r>
              <a:rPr lang="en-IN" dirty="0"/>
              <a:t>FISH CATCH – Add fish catch of each vessel</a:t>
            </a:r>
          </a:p>
          <a:p>
            <a:r>
              <a:rPr lang="en-IN" dirty="0"/>
              <a:t>REPORTS – View different summary reports</a:t>
            </a:r>
          </a:p>
          <a:p>
            <a:r>
              <a:rPr lang="en-IN" dirty="0"/>
              <a:t>CREW – View, Add, Edit crew details.</a:t>
            </a:r>
          </a:p>
          <a:p>
            <a:r>
              <a:rPr lang="en-IN" dirty="0"/>
              <a:t>VESSEL – View vessel details</a:t>
            </a:r>
          </a:p>
          <a:p>
            <a:r>
              <a:rPr lang="en-IN" dirty="0"/>
              <a:t>LICENCE RENEWAL – Renew fishing licence.</a:t>
            </a:r>
          </a:p>
          <a:p>
            <a:r>
              <a:rPr lang="en-IN" dirty="0"/>
              <a:t>APPROVE PASS – Approve pass issued by DOF PASS app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195430-F322-005F-C278-38A2589F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6" y="0"/>
            <a:ext cx="2472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0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DEPARTURE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Open fish pass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4FC9A-42B7-CFDC-5691-9A07DF44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280" y="863600"/>
            <a:ext cx="1752614" cy="5121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BD3AA-D699-2C2C-3079-A8571876494D}"/>
              </a:ext>
            </a:extLst>
          </p:cNvPr>
          <p:cNvSpPr txBox="1"/>
          <p:nvPr/>
        </p:nvSpPr>
        <p:spPr>
          <a:xfrm>
            <a:off x="8891751" y="939171"/>
            <a:ext cx="24173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PORT / JETTY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390979-D1E2-D28A-BE73-09F5371C42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250620" y="1123837"/>
            <a:ext cx="641131" cy="24450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0BBDD1-9636-D993-6C0A-1BA397E6FB42}"/>
              </a:ext>
            </a:extLst>
          </p:cNvPr>
          <p:cNvSpPr txBox="1"/>
          <p:nvPr/>
        </p:nvSpPr>
        <p:spPr>
          <a:xfrm>
            <a:off x="4624553" y="3385419"/>
            <a:ext cx="159034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GPS, VHF, AIS present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11F28C-D4C9-9027-BA58-6BCF36B1BB5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14899" y="3163449"/>
            <a:ext cx="784991" cy="54513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C869A-2DB1-B8F3-B741-AF2531E63B84}"/>
              </a:ext>
            </a:extLst>
          </p:cNvPr>
          <p:cNvSpPr txBox="1"/>
          <p:nvPr/>
        </p:nvSpPr>
        <p:spPr>
          <a:xfrm>
            <a:off x="4795891" y="2733918"/>
            <a:ext cx="14506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Life Jackets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C278C7-78A2-5E79-CD60-4AE06674B83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246577" y="2832486"/>
            <a:ext cx="627189" cy="8609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AF027-123F-7E5B-4E01-C852A400CC09}"/>
              </a:ext>
            </a:extLst>
          </p:cNvPr>
          <p:cNvSpPr txBox="1"/>
          <p:nvPr/>
        </p:nvSpPr>
        <p:spPr>
          <a:xfrm>
            <a:off x="4795891" y="2246257"/>
            <a:ext cx="14506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Voyage days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829408-7BC4-58D6-05D2-6206632593B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46576" y="2430923"/>
            <a:ext cx="753314" cy="292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55CE5E-602B-4AFE-0046-FBF19E199539}"/>
              </a:ext>
            </a:extLst>
          </p:cNvPr>
          <p:cNvSpPr txBox="1"/>
          <p:nvPr/>
        </p:nvSpPr>
        <p:spPr>
          <a:xfrm>
            <a:off x="4764213" y="1432182"/>
            <a:ext cx="145068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Vessel name &amp; VRC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275F35-4D4C-9860-5659-8C54DD545A2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214898" y="1755348"/>
            <a:ext cx="658868" cy="2968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FC3D4C-5131-7E07-7243-0AED434AAB32}"/>
              </a:ext>
            </a:extLst>
          </p:cNvPr>
          <p:cNvSpPr txBox="1"/>
          <p:nvPr/>
        </p:nvSpPr>
        <p:spPr>
          <a:xfrm>
            <a:off x="9167719" y="2162874"/>
            <a:ext cx="17547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Diesel in </a:t>
            </a:r>
            <a:r>
              <a:rPr lang="en-IN" dirty="0" err="1"/>
              <a:t>Liters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96B313-C605-048C-17D3-3DBAC7C04F6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368932" y="2347540"/>
            <a:ext cx="798787" cy="8338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F241D4-285F-C807-5623-43AA05CAA27E}"/>
              </a:ext>
            </a:extLst>
          </p:cNvPr>
          <p:cNvSpPr txBox="1"/>
          <p:nvPr/>
        </p:nvSpPr>
        <p:spPr>
          <a:xfrm>
            <a:off x="9119073" y="2799783"/>
            <a:ext cx="21900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Life </a:t>
            </a:r>
            <a:r>
              <a:rPr lang="en-IN" dirty="0" err="1"/>
              <a:t>Bouys</a:t>
            </a:r>
            <a:r>
              <a:rPr lang="en-IN" dirty="0"/>
              <a:t> on Vessel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E58BC9-9C5F-8B2D-9536-E0101CD9631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320286" y="2799783"/>
            <a:ext cx="798787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613A8A-6098-F737-5B3B-9C2B9D4187B7}"/>
              </a:ext>
            </a:extLst>
          </p:cNvPr>
          <p:cNvSpPr txBox="1"/>
          <p:nvPr/>
        </p:nvSpPr>
        <p:spPr>
          <a:xfrm>
            <a:off x="9145349" y="3518651"/>
            <a:ext cx="202714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Crew going for Voyage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A504E2-3501-D045-2736-EAF990DC7F8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320286" y="3814591"/>
            <a:ext cx="825063" cy="272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D4268F-C99D-FCDF-1690-B10E54DB96B1}"/>
              </a:ext>
            </a:extLst>
          </p:cNvPr>
          <p:cNvSpPr txBox="1"/>
          <p:nvPr/>
        </p:nvSpPr>
        <p:spPr>
          <a:xfrm>
            <a:off x="9327929" y="4492891"/>
            <a:ext cx="12349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Crew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6A6FAF-AF1A-AFC9-43AC-187EDCB101E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376745" y="4677557"/>
            <a:ext cx="951184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28AA3D-A213-A543-6D4C-504FB7FAC2D8}"/>
              </a:ext>
            </a:extLst>
          </p:cNvPr>
          <p:cNvSpPr txBox="1"/>
          <p:nvPr/>
        </p:nvSpPr>
        <p:spPr>
          <a:xfrm>
            <a:off x="9306909" y="5194597"/>
            <a:ext cx="175475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OPEN Fishing Pass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509BCF-9BED-521A-2658-71B75B8C8443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250620" y="5281920"/>
            <a:ext cx="1056289" cy="23584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66FB90-A925-FD12-526A-DCBFBF87C2C0}"/>
              </a:ext>
            </a:extLst>
          </p:cNvPr>
          <p:cNvSpPr txBox="1"/>
          <p:nvPr/>
        </p:nvSpPr>
        <p:spPr>
          <a:xfrm>
            <a:off x="9119073" y="1576080"/>
            <a:ext cx="194832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Vessel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851FCB-BA63-E591-E7E4-B34DEEB574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376745" y="1673143"/>
            <a:ext cx="742328" cy="8760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F22D11-5877-A932-0C0F-9EE4A96AD581}"/>
              </a:ext>
            </a:extLst>
          </p:cNvPr>
          <p:cNvSpPr txBox="1"/>
          <p:nvPr/>
        </p:nvSpPr>
        <p:spPr>
          <a:xfrm>
            <a:off x="4989461" y="4954998"/>
            <a:ext cx="13402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Total Crew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037FFB-820E-ECD7-3114-F8E281A8E61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329728" y="5014838"/>
            <a:ext cx="544038" cy="1248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A9E1DD-16ED-F815-F0F7-A6954E3EEAB1}"/>
              </a:ext>
            </a:extLst>
          </p:cNvPr>
          <p:cNvSpPr txBox="1"/>
          <p:nvPr/>
        </p:nvSpPr>
        <p:spPr>
          <a:xfrm>
            <a:off x="4624553" y="4308225"/>
            <a:ext cx="17051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Additional Crew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C39DB7-1B86-10D7-9FCE-669FFF7BCBC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329728" y="4492891"/>
            <a:ext cx="544038" cy="2769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7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DEPARTURE – ADD CREW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Add crew to fish pass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05065-9087-5A04-0A0F-015007D41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301" y="863601"/>
            <a:ext cx="2304573" cy="51212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44EAE-3E4D-5B2D-4CD3-89366B32794D}"/>
              </a:ext>
            </a:extLst>
          </p:cNvPr>
          <p:cNvSpPr txBox="1"/>
          <p:nvPr/>
        </p:nvSpPr>
        <p:spPr>
          <a:xfrm>
            <a:off x="9622218" y="2940102"/>
            <a:ext cx="14872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Crew to add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8AE441-46C6-DE3D-0878-7D8389206DE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671035" y="3263268"/>
            <a:ext cx="951183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628B3B-7E5A-3815-FF31-EE7593B33A69}"/>
              </a:ext>
            </a:extLst>
          </p:cNvPr>
          <p:cNvSpPr txBox="1"/>
          <p:nvPr/>
        </p:nvSpPr>
        <p:spPr>
          <a:xfrm>
            <a:off x="9480329" y="4645291"/>
            <a:ext cx="12349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Crew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783A7-AF7A-85A6-44C9-6A6F84EB7E3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529145" y="4829957"/>
            <a:ext cx="951184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CD3233-D7E2-D829-67B3-5B8281630DB2}"/>
              </a:ext>
            </a:extLst>
          </p:cNvPr>
          <p:cNvSpPr txBox="1"/>
          <p:nvPr/>
        </p:nvSpPr>
        <p:spPr>
          <a:xfrm>
            <a:off x="9480328" y="1828333"/>
            <a:ext cx="137685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Reload Crew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4F001A-2A0C-BD2E-1D4A-1A3A30D87EE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647933" y="2012999"/>
            <a:ext cx="832395" cy="1385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EE951-9A25-8FC4-08F3-4D172BBDDEBA}"/>
              </a:ext>
            </a:extLst>
          </p:cNvPr>
          <p:cNvSpPr txBox="1"/>
          <p:nvPr/>
        </p:nvSpPr>
        <p:spPr>
          <a:xfrm>
            <a:off x="9184145" y="1082341"/>
            <a:ext cx="167304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All registered Crew list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CEA40-F2A9-D66C-9003-C76A892450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082455" y="1405507"/>
            <a:ext cx="1101690" cy="50783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0D18E4-A0A8-EA2E-2F76-FA38654AB2AB}"/>
              </a:ext>
            </a:extLst>
          </p:cNvPr>
          <p:cNvSpPr txBox="1"/>
          <p:nvPr/>
        </p:nvSpPr>
        <p:spPr>
          <a:xfrm>
            <a:off x="4217639" y="1451673"/>
            <a:ext cx="16976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Crew List From Last Voyage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15775D-B6A2-78A2-4AC0-F3D8DC27B4B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915246" y="1774839"/>
            <a:ext cx="737802" cy="13849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7106B9-F5CD-2C1E-CAFF-D7EF7D5EA1F9}"/>
              </a:ext>
            </a:extLst>
          </p:cNvPr>
          <p:cNvSpPr txBox="1"/>
          <p:nvPr/>
        </p:nvSpPr>
        <p:spPr>
          <a:xfrm>
            <a:off x="4277710" y="2282669"/>
            <a:ext cx="165021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Search Name or Aadhar No.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E2BAAC-876F-FA2A-BDBA-3C89053579FA}"/>
              </a:ext>
            </a:extLst>
          </p:cNvPr>
          <p:cNvCxnSpPr>
            <a:cxnSpLocks/>
          </p:cNvCxnSpPr>
          <p:nvPr/>
        </p:nvCxnSpPr>
        <p:spPr>
          <a:xfrm flipV="1">
            <a:off x="5915246" y="2154621"/>
            <a:ext cx="832395" cy="31271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0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ARRIVAL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Fish pass closing with fish catch.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13B16-1606-9B9B-B096-C46CF9A48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31" y="863600"/>
            <a:ext cx="2244714" cy="5121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A9EF8-43EB-912E-26AA-1773BC59FF47}"/>
              </a:ext>
            </a:extLst>
          </p:cNvPr>
          <p:cNvSpPr txBox="1"/>
          <p:nvPr/>
        </p:nvSpPr>
        <p:spPr>
          <a:xfrm>
            <a:off x="9480329" y="4899356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SAVE Fish catch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0CE19B-DA91-2846-CD15-203F4DB4C66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529145" y="5143600"/>
            <a:ext cx="951184" cy="789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CAE2F1-BAA0-7AFE-C443-ADC02768D359}"/>
              </a:ext>
            </a:extLst>
          </p:cNvPr>
          <p:cNvSpPr txBox="1"/>
          <p:nvPr/>
        </p:nvSpPr>
        <p:spPr>
          <a:xfrm>
            <a:off x="9480329" y="1529734"/>
            <a:ext cx="14609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Vessel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5DC939-7DF5-5E72-7962-98BFACB0C1A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529145" y="1714400"/>
            <a:ext cx="95118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58DCB-3E5A-6557-B443-BC4D45E723BF}"/>
              </a:ext>
            </a:extLst>
          </p:cNvPr>
          <p:cNvSpPr txBox="1"/>
          <p:nvPr/>
        </p:nvSpPr>
        <p:spPr>
          <a:xfrm>
            <a:off x="9480329" y="2233926"/>
            <a:ext cx="12349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Fish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34BFF0-5136-50AC-1FD4-9292F9A1819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529145" y="2418592"/>
            <a:ext cx="951184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602F8F-03D9-0EBE-EEEC-06ADA2F5F299}"/>
              </a:ext>
            </a:extLst>
          </p:cNvPr>
          <p:cNvSpPr txBox="1"/>
          <p:nvPr/>
        </p:nvSpPr>
        <p:spPr>
          <a:xfrm>
            <a:off x="9480329" y="2811158"/>
            <a:ext cx="170934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Fish catch details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1AEDB0-4D67-417C-34B0-6B847C04842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529145" y="3134324"/>
            <a:ext cx="951184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9F2FA6-AB75-380C-4FD4-FE2F8A9BE3A5}"/>
              </a:ext>
            </a:extLst>
          </p:cNvPr>
          <p:cNvSpPr txBox="1"/>
          <p:nvPr/>
        </p:nvSpPr>
        <p:spPr>
          <a:xfrm>
            <a:off x="9480328" y="3635891"/>
            <a:ext cx="1933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Added Fish catch details. Long tap to delete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1212A5-9C0E-120D-A1E1-1C78B8C2A59B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8439807" y="3728224"/>
            <a:ext cx="1040521" cy="36933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B8C8AF-6A6C-28A6-F305-8A59CB8D8BF8}"/>
              </a:ext>
            </a:extLst>
          </p:cNvPr>
          <p:cNvSpPr txBox="1"/>
          <p:nvPr/>
        </p:nvSpPr>
        <p:spPr>
          <a:xfrm>
            <a:off x="4046484" y="2811158"/>
            <a:ext cx="2076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EnterFish</a:t>
            </a:r>
            <a:r>
              <a:rPr lang="en-IN" dirty="0"/>
              <a:t> Qty in KG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CF9FF0-1064-3502-3863-F098ADD4F22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122938" y="2995824"/>
            <a:ext cx="105562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7BB27C-08CA-6DFC-3CCD-4E4650B9C8D9}"/>
              </a:ext>
            </a:extLst>
          </p:cNvPr>
          <p:cNvSpPr txBox="1"/>
          <p:nvPr/>
        </p:nvSpPr>
        <p:spPr>
          <a:xfrm>
            <a:off x="9480329" y="788852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Port / Jetty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6D4A27-5669-D592-A739-D271E1383B5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529145" y="1112018"/>
            <a:ext cx="951184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485CE5-503B-3098-C36E-49FA1AA39DAA}"/>
              </a:ext>
            </a:extLst>
          </p:cNvPr>
          <p:cNvSpPr txBox="1"/>
          <p:nvPr/>
        </p:nvSpPr>
        <p:spPr>
          <a:xfrm>
            <a:off x="4092239" y="3413159"/>
            <a:ext cx="19555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Rate per KG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EB4DD8-FE35-3330-DEC5-7ED40C37FE6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047823" y="3306161"/>
            <a:ext cx="1467074" cy="2916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04F557-0C4F-64D0-9C9D-42E1C2EA4701}"/>
              </a:ext>
            </a:extLst>
          </p:cNvPr>
          <p:cNvSpPr txBox="1"/>
          <p:nvPr/>
        </p:nvSpPr>
        <p:spPr>
          <a:xfrm>
            <a:off x="4232331" y="1885990"/>
            <a:ext cx="15305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Vessel Name and VRC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B81828-6181-60F0-D82F-E49CB41F121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62846" y="2209156"/>
            <a:ext cx="8691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200" dirty="0"/>
              <a:t>FISH CATCH</a:t>
            </a:r>
            <a:br>
              <a:rPr lang="en-IN" dirty="0"/>
            </a:br>
            <a:br>
              <a:rPr lang="en-IN" dirty="0"/>
            </a:br>
            <a:r>
              <a:rPr lang="en-IN" sz="2800" dirty="0"/>
              <a:t>Add edit todays fish catch</a:t>
            </a: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73F1CEB-DAF0-822F-CD6A-0C627177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51" y="863600"/>
            <a:ext cx="2304573" cy="51212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B84965-1434-F285-DFB6-7D9DDCF868BC}"/>
              </a:ext>
            </a:extLst>
          </p:cNvPr>
          <p:cNvSpPr txBox="1"/>
          <p:nvPr/>
        </p:nvSpPr>
        <p:spPr>
          <a:xfrm>
            <a:off x="9133487" y="3684353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Fish Catch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1F1290-8C8F-76BA-626C-6EC58F92DC4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82303" y="4007519"/>
            <a:ext cx="951184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DDD105-B2EE-E0EF-D532-F4CCBFAE1DE7}"/>
              </a:ext>
            </a:extLst>
          </p:cNvPr>
          <p:cNvSpPr txBox="1"/>
          <p:nvPr/>
        </p:nvSpPr>
        <p:spPr>
          <a:xfrm>
            <a:off x="9228080" y="4767044"/>
            <a:ext cx="150298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Edit todays Fish catch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DEDA1F-6751-9DF4-0B0D-F1213730EB0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182303" y="4767044"/>
            <a:ext cx="1045777" cy="323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2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6915-C01B-1692-36DE-801FEBF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IN" sz="3600" dirty="0"/>
              <a:t>FISH CATCH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Add edit todays fish catch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D039D9-85CD-591A-4175-077E7E137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07" y="868362"/>
            <a:ext cx="2244714" cy="51212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F4819-96A9-B8E6-50D5-6468DEC2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69" y="863790"/>
            <a:ext cx="2304574" cy="5121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139BB-CC14-208A-880C-5E76ACC02185}"/>
              </a:ext>
            </a:extLst>
          </p:cNvPr>
          <p:cNvSpPr txBox="1"/>
          <p:nvPr/>
        </p:nvSpPr>
        <p:spPr>
          <a:xfrm>
            <a:off x="10549291" y="2328520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Tap to edit Qty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A076F9-E80E-DCCB-EFC4-6FAA73FE788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598107" y="2651686"/>
            <a:ext cx="951184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DC03E2-4C6D-16B1-1956-B79B13C30E66}"/>
              </a:ext>
            </a:extLst>
          </p:cNvPr>
          <p:cNvSpPr txBox="1"/>
          <p:nvPr/>
        </p:nvSpPr>
        <p:spPr>
          <a:xfrm>
            <a:off x="10571327" y="3787460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SAVE Changes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53B59-D5CE-B261-6191-8C6DB7A7066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620143" y="4110626"/>
            <a:ext cx="951184" cy="461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DD7F2B-218D-96AB-0B1C-D422846EE30D}"/>
              </a:ext>
            </a:extLst>
          </p:cNvPr>
          <p:cNvSpPr txBox="1"/>
          <p:nvPr/>
        </p:nvSpPr>
        <p:spPr>
          <a:xfrm>
            <a:off x="3491315" y="1123837"/>
            <a:ext cx="2244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PORT / JETTY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0EDC2-92E5-94D1-567B-9847E5685FCF}"/>
              </a:ext>
            </a:extLst>
          </p:cNvPr>
          <p:cNvSpPr txBox="1"/>
          <p:nvPr/>
        </p:nvSpPr>
        <p:spPr>
          <a:xfrm>
            <a:off x="3780337" y="1645347"/>
            <a:ext cx="16666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Vessel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8A554-7E5D-3314-0B7B-B556B0A7EDE8}"/>
              </a:ext>
            </a:extLst>
          </p:cNvPr>
          <p:cNvSpPr txBox="1"/>
          <p:nvPr/>
        </p:nvSpPr>
        <p:spPr>
          <a:xfrm>
            <a:off x="3996186" y="2191944"/>
            <a:ext cx="12349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Select Fish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BC5D7-126A-D5BB-6AFA-6F18A08CF1A5}"/>
              </a:ext>
            </a:extLst>
          </p:cNvPr>
          <p:cNvSpPr txBox="1"/>
          <p:nvPr/>
        </p:nvSpPr>
        <p:spPr>
          <a:xfrm>
            <a:off x="3700177" y="3827484"/>
            <a:ext cx="170934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Fish catch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FA2983-56D3-D147-6859-5ABB098B1A7A}"/>
              </a:ext>
            </a:extLst>
          </p:cNvPr>
          <p:cNvSpPr txBox="1"/>
          <p:nvPr/>
        </p:nvSpPr>
        <p:spPr>
          <a:xfrm>
            <a:off x="3443727" y="2764991"/>
            <a:ext cx="2076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err="1"/>
              <a:t>EnterFish</a:t>
            </a:r>
            <a:r>
              <a:rPr lang="en-IN" dirty="0"/>
              <a:t> Qty in 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29D6E-CE09-41A7-B2EB-0733C6E2ABA4}"/>
              </a:ext>
            </a:extLst>
          </p:cNvPr>
          <p:cNvSpPr txBox="1"/>
          <p:nvPr/>
        </p:nvSpPr>
        <p:spPr>
          <a:xfrm>
            <a:off x="3577058" y="3239761"/>
            <a:ext cx="19555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Rate per KG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F2C156-FFE6-2891-030C-DBE0E87F59F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6028" y="1308503"/>
            <a:ext cx="64375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AB8D1-97DD-4624-9381-601800D1EA5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231154" y="2376610"/>
            <a:ext cx="1264239" cy="3212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6CD088-8951-857C-3A40-425C19E17E2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520181" y="2949657"/>
            <a:ext cx="85959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ADEFF4-8389-0FB6-2A16-A352A572064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532642" y="3239761"/>
            <a:ext cx="1353222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2DFF98-020D-2D03-74E1-F9CC164709C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09523" y="3424427"/>
            <a:ext cx="2389153" cy="72622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CE9E85-ED6D-7FF5-DCE8-136CCD17DC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447004" y="1645347"/>
            <a:ext cx="610899" cy="1846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101718-F81F-D567-1E77-22DE3C8456A0}"/>
              </a:ext>
            </a:extLst>
          </p:cNvPr>
          <p:cNvSpPr txBox="1"/>
          <p:nvPr/>
        </p:nvSpPr>
        <p:spPr>
          <a:xfrm>
            <a:off x="3985621" y="5626697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SAVE Changes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5195F3-A30E-545B-7C31-514A09439003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220589" y="5117341"/>
            <a:ext cx="837314" cy="8325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0A7E4B0-2563-1D2B-BC47-0793C58100BC}"/>
              </a:ext>
            </a:extLst>
          </p:cNvPr>
          <p:cNvSpPr txBox="1"/>
          <p:nvPr/>
        </p:nvSpPr>
        <p:spPr>
          <a:xfrm>
            <a:off x="3557526" y="4566322"/>
            <a:ext cx="12349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Long tap to delete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05D9DC-8018-24F6-CCEC-A0F75DF1245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792494" y="4335316"/>
            <a:ext cx="1711545" cy="55417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02D5BD9-15AF-C77A-B6C8-AD230A77162B}"/>
              </a:ext>
            </a:extLst>
          </p:cNvPr>
          <p:cNvSpPr txBox="1"/>
          <p:nvPr/>
        </p:nvSpPr>
        <p:spPr>
          <a:xfrm>
            <a:off x="5763506" y="6106612"/>
            <a:ext cx="2244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Add Fish Catch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F18914-9EC2-AD63-EA6F-9B2A2EFDB479}"/>
              </a:ext>
            </a:extLst>
          </p:cNvPr>
          <p:cNvSpPr txBox="1"/>
          <p:nvPr/>
        </p:nvSpPr>
        <p:spPr>
          <a:xfrm>
            <a:off x="8126469" y="6088362"/>
            <a:ext cx="2244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Edit Fish Catch Data</a:t>
            </a:r>
          </a:p>
        </p:txBody>
      </p:sp>
    </p:spTree>
    <p:extLst>
      <p:ext uri="{BB962C8B-B14F-4D97-AF65-F5344CB8AC3E}">
        <p14:creationId xmlns:p14="http://schemas.microsoft.com/office/powerpoint/2010/main" val="1712239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488</TotalTime>
  <Words>659</Words>
  <Application>Microsoft Office PowerPoint</Application>
  <PresentationFormat>Widescreen</PresentationFormat>
  <Paragraphs>123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Frame</vt:lpstr>
      <vt:lpstr>NETRASAGAR APP</vt:lpstr>
      <vt:lpstr>SUMMARY</vt:lpstr>
      <vt:lpstr>LOGIN  Login into app</vt:lpstr>
      <vt:lpstr>OPTIONS  Select option like to issue fish pass, reports, fishing licence, etc.</vt:lpstr>
      <vt:lpstr>DEPARTURE  Open fish pass</vt:lpstr>
      <vt:lpstr>DEPARTURE – ADD CREW  Add crew to fish pass</vt:lpstr>
      <vt:lpstr>ARRIVAL  Fish pass closing with fish catch.</vt:lpstr>
      <vt:lpstr>FISH CATCH  Add edit todays fish catch</vt:lpstr>
      <vt:lpstr>FISH CATCH  Add edit todays fish catch</vt:lpstr>
      <vt:lpstr>REPORTS  Summary of fish pass issued and fish catch</vt:lpstr>
      <vt:lpstr>CREW  List of crew in Netrasagar</vt:lpstr>
      <vt:lpstr>CREW - ADD  Add new crew to Netrasagar</vt:lpstr>
      <vt:lpstr>VESSEL  Login</vt:lpstr>
      <vt:lpstr>FISHING LICENCE  Renewal of fishing Licence</vt:lpstr>
      <vt:lpstr>FISHING PASS APPROVAL  Approval of fishing pass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DOF PASS APP</dc:title>
  <dc:creator>Gaurav Dhumatker</dc:creator>
  <cp:lastModifiedBy>Gaurav Dhumatker</cp:lastModifiedBy>
  <cp:revision>11</cp:revision>
  <dcterms:created xsi:type="dcterms:W3CDTF">2022-09-28T06:15:54Z</dcterms:created>
  <dcterms:modified xsi:type="dcterms:W3CDTF">2022-09-30T09:59:16Z</dcterms:modified>
</cp:coreProperties>
</file>